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82" r:id="rId3"/>
    <p:sldId id="283" r:id="rId4"/>
    <p:sldId id="284" r:id="rId5"/>
    <p:sldId id="285" r:id="rId6"/>
    <p:sldId id="27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6" autoAdjust="0"/>
    <p:restoredTop sz="98095" autoAdjust="0"/>
  </p:normalViewPr>
  <p:slideViewPr>
    <p:cSldViewPr snapToGrid="0">
      <p:cViewPr varScale="1">
        <p:scale>
          <a:sx n="113" d="100"/>
          <a:sy n="113" d="100"/>
        </p:scale>
        <p:origin x="9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05A08-8F4C-426C-8921-4D379BF7934E}" type="datetimeFigureOut">
              <a:rPr lang="cs-CZ" smtClean="0"/>
              <a:pPr/>
              <a:t>24.01.2024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0394B-17E2-46BA-8634-34C39F806C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65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099D-0C6A-4764-ADF3-08DDCDDCCA55}" type="datetimeFigureOut">
              <a:rPr lang="cs-CZ" smtClean="0"/>
              <a:pPr/>
              <a:t>24.01.2024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8/84/Ice-in-nature-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a/ae/Szad%C5%BA_na_siatce_-_22_grudnia_2007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yhKwvDQ50Q&amp;list=PLy9p_t0i9FCTs_nyaDIxX8ShgWzvCPryh&amp;index=70&amp;t=2s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ce-in-nature-3.jpg?uselang=cs" TargetMode="External"/><Relationship Id="rId2" Type="http://schemas.openxmlformats.org/officeDocument/2006/relationships/hyperlink" Target="http://office.microsof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301208"/>
            <a:ext cx="54070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1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380078"/>
              </p:ext>
            </p:extLst>
          </p:nvPr>
        </p:nvGraphicFramePr>
        <p:xfrm>
          <a:off x="755650" y="981075"/>
          <a:ext cx="7632700" cy="3891915"/>
        </p:xfrm>
        <a:graphic>
          <a:graphicData uri="http://schemas.openxmlformats.org/drawingml/2006/table">
            <a:tbl>
              <a:tblPr/>
              <a:tblGrid>
                <a:gridCol w="19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Základní škola Zlín, Nová cesta 268, příspěvková organizace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Člověk a příroda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Fyzika 8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Tematický okruh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Tepelné jevy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Téma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Sublimace a desublimace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Název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VY_32_INOVACE_14_28_sublimace_a_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desublimace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 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Mgr. Tomáš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Bobál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Vytvořeno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Únor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Určeno pro výuku a domácí přípravu žáků. Žák je seznámen se sublimací a </a:t>
                      </a:r>
                      <a:r>
                        <a:rPr kumimoji="0" lang="cs-CZ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desublimací</a:t>
                      </a: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0173"/>
            <a:ext cx="8640960" cy="5000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Sublimace a desublimace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43555" y="883935"/>
            <a:ext cx="8656889" cy="496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/>
              <a:t>Sublimace je děj při kterém se pevná látka mění v plyn.</a:t>
            </a:r>
            <a:br>
              <a:rPr lang="cs-CZ" sz="2400" b="1" dirty="0"/>
            </a:br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43947" y="1505800"/>
            <a:ext cx="5840659" cy="2050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  <a:effectLst/>
              </a:rPr>
              <a:t>Uschne prádlo venku když mrzne?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effectLst/>
              </a:rPr>
              <a:t>Voda v mokrém prádle nejprve zmrzne (voda se přeměnila v led).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effectLst/>
              </a:rPr>
              <a:t>Za pár hodin je ale prádlo suché </a:t>
            </a:r>
            <a:br>
              <a:rPr lang="cs-CZ" sz="2400" b="1" dirty="0">
                <a:solidFill>
                  <a:schemeClr val="tx1"/>
                </a:solidFill>
                <a:effectLst/>
              </a:rPr>
            </a:br>
            <a:r>
              <a:rPr lang="cs-CZ" sz="2400" b="1" dirty="0">
                <a:solidFill>
                  <a:schemeClr val="tx1"/>
                </a:solidFill>
                <a:effectLst/>
              </a:rPr>
              <a:t>(led se přímo přeměnil na vodní páru).</a:t>
            </a:r>
            <a:br>
              <a:rPr lang="cs-CZ" sz="2400" b="1" dirty="0">
                <a:solidFill>
                  <a:schemeClr val="tx1"/>
                </a:solidFill>
                <a:effectLst/>
              </a:rPr>
            </a:br>
            <a:endParaRPr lang="cs-CZ" sz="2400" b="1" dirty="0">
              <a:solidFill>
                <a:schemeClr val="tx1"/>
              </a:solidFill>
              <a:effectLst/>
            </a:endParaRPr>
          </a:p>
          <a:p>
            <a:endParaRPr lang="cs-CZ" sz="2400" b="1" dirty="0">
              <a:solidFill>
                <a:schemeClr val="tx1"/>
              </a:solidFill>
              <a:effectLst/>
            </a:endParaRPr>
          </a:p>
          <a:p>
            <a:r>
              <a:rPr lang="cs-CZ" sz="2400" b="1" dirty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1027" name="Picture 3" descr="C:\Users\Tom\AppData\Local\Microsoft\Windows\Temporary Internet Files\Content.IE5\TO23WB7A\MC9003329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4600" y="1627316"/>
            <a:ext cx="1804111" cy="1757477"/>
          </a:xfrm>
          <a:prstGeom prst="rect">
            <a:avLst/>
          </a:prstGeom>
          <a:noFill/>
        </p:spPr>
      </p:pic>
      <p:pic>
        <p:nvPicPr>
          <p:cNvPr id="1026" name="Picture 2" descr="Tady je to, co dělá suchým ledem Nebezpečn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70" y="3681733"/>
            <a:ext cx="3670110" cy="275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azín o konopí / marijanka.cz » Ošetření cannabis suchým led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5" y="3681733"/>
            <a:ext cx="4876648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022776" y="6249650"/>
            <a:ext cx="309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SUCHÝ 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0173"/>
            <a:ext cx="8640960" cy="5000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Sublimace a desublimace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43555" y="883935"/>
            <a:ext cx="8656889" cy="82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/>
              <a:t>Opačným dějem k sublimaci je desublimace, při které se plyn přeměňuje přímo v pevnou látku.</a:t>
            </a:r>
            <a:br>
              <a:rPr lang="cs-CZ" sz="2400" b="1" dirty="0"/>
            </a:br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4618086"/>
            <a:ext cx="8653651" cy="15635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457200" indent="-457200"/>
            <a:r>
              <a:rPr lang="cs-CZ" sz="2400" b="1" dirty="0"/>
              <a:t>Jinovatka:</a:t>
            </a:r>
          </a:p>
          <a:p>
            <a:pPr marL="457200" indent="-457200"/>
            <a:endParaRPr lang="cs-CZ" sz="24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/>
              <a:t>Vzduch obsahuje vodní páru,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/>
              <a:t>za mrazivého počasí vodní pára na chladných částech rostlin, střechách domů, plotech… se přímo mění na krystalky ledu.</a:t>
            </a:r>
            <a:br>
              <a:rPr lang="cs-CZ" sz="2400" b="1" dirty="0"/>
            </a:br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 </a:t>
            </a:r>
          </a:p>
        </p:txBody>
      </p:sp>
      <p:pic>
        <p:nvPicPr>
          <p:cNvPr id="2053" name="Picture 5" descr="File:Ice-in-nature-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0062" y="1912855"/>
            <a:ext cx="5220382" cy="3226412"/>
          </a:xfrm>
          <a:prstGeom prst="rect">
            <a:avLst/>
          </a:prstGeom>
          <a:noFill/>
        </p:spPr>
      </p:pic>
      <p:pic>
        <p:nvPicPr>
          <p:cNvPr id="2055" name="Picture 7" descr="File:Szadź na siatce - 22 grudnia 200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488" y="1939072"/>
            <a:ext cx="3245650" cy="2434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0173"/>
            <a:ext cx="8640960" cy="5000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Sublimace a desublimace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41096" y="3994051"/>
            <a:ext cx="8637983" cy="26844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457200" indent="-457200"/>
            <a:r>
              <a:rPr lang="cs-CZ" sz="2400" b="1" dirty="0"/>
              <a:t>Kde se bere led v mrazáku?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/>
              <a:t>Vzniká podobně jako jinovatka,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/>
              <a:t>vodní pára pochází z potravin a ze vzduchu, který vnikne dovnitř při otevření mrazáku,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/>
              <a:t>vodní pára na chladícím roštu desublimuje.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/>
              <a:t>Přes led se pak teplo špatně odvádí, již při tloušťce 3 mm roste spotřeba mrazáku až o 70 %!</a:t>
            </a:r>
            <a:br>
              <a:rPr lang="cs-CZ" sz="2400" b="1" dirty="0"/>
            </a:br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 </a:t>
            </a:r>
          </a:p>
        </p:txBody>
      </p:sp>
      <p:pic>
        <p:nvPicPr>
          <p:cNvPr id="7" name="Obrázek 6" descr="DSCN0598.jpg"/>
          <p:cNvPicPr>
            <a:picLocks noChangeAspect="1"/>
          </p:cNvPicPr>
          <p:nvPr/>
        </p:nvPicPr>
        <p:blipFill>
          <a:blip r:embed="rId2" cstate="print"/>
          <a:srcRect t="44952" b="10735"/>
          <a:stretch>
            <a:fillRect/>
          </a:stretch>
        </p:blipFill>
        <p:spPr>
          <a:xfrm>
            <a:off x="239197" y="871672"/>
            <a:ext cx="8646643" cy="2982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0173"/>
            <a:ext cx="8640960" cy="5000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Sublimace a desublimace</a:t>
            </a:r>
          </a:p>
        </p:txBody>
      </p:sp>
      <p:pic>
        <p:nvPicPr>
          <p:cNvPr id="1026" name="Picture 2" descr="Sublimace a desublimace Sublimace je vypařování pevné látky přímo v plyn.  Možná jste si všimli, že na jaře mizí sníh z polí, i když je teplota pod  nulou a sníh netaje. To znamená, že se mění přímo ve vodní páru. Prádlo po  vyprání můžeme sušit i za mrazu ...">
            <a:extLst>
              <a:ext uri="{FF2B5EF4-FFF2-40B4-BE49-F238E27FC236}">
                <a16:creationId xmlns:a16="http://schemas.microsoft.com/office/drawing/2014/main" id="{F5364116-3A50-48BD-86E6-D1AE3D6A9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4963"/>
            <a:ext cx="48768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IS09F8 změna skupenství.notebook">
            <a:extLst>
              <a:ext uri="{FF2B5EF4-FFF2-40B4-BE49-F238E27FC236}">
                <a16:creationId xmlns:a16="http://schemas.microsoft.com/office/drawing/2014/main" id="{9496D68C-E0A7-4E5F-9529-A901F401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40" y="2254927"/>
            <a:ext cx="3530353" cy="26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ápeš.cz | Učení snadně a zábavně! - Co je to chemie?">
            <a:extLst>
              <a:ext uri="{FF2B5EF4-FFF2-40B4-BE49-F238E27FC236}">
                <a16:creationId xmlns:a16="http://schemas.microsoft.com/office/drawing/2014/main" id="{90029260-3E24-4E49-B876-4F3BF2A6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1" y="4333024"/>
            <a:ext cx="3673736" cy="23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2">
            <a:extLst>
              <a:ext uri="{FF2B5EF4-FFF2-40B4-BE49-F238E27FC236}">
                <a16:creationId xmlns:a16="http://schemas.microsoft.com/office/drawing/2014/main" id="{05A02B61-18C5-4017-B5B7-DF6F234CB28B}"/>
              </a:ext>
            </a:extLst>
          </p:cNvPr>
          <p:cNvSpPr txBox="1"/>
          <p:nvPr/>
        </p:nvSpPr>
        <p:spPr>
          <a:xfrm>
            <a:off x="4008843" y="5838371"/>
            <a:ext cx="501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hlinkClick r:id="rId5"/>
              </a:rPr>
              <a:t>Sublimace a desublimace – </a:t>
            </a:r>
            <a:r>
              <a:rPr lang="cs-CZ" b="1" dirty="0" err="1">
                <a:hlinkClick r:id="rId5"/>
              </a:rPr>
              <a:t>p.Němec</a:t>
            </a:r>
            <a:r>
              <a:rPr lang="cs-CZ" b="1" dirty="0">
                <a:hlinkClick r:id="rId5"/>
              </a:rPr>
              <a:t> (</a:t>
            </a:r>
            <a:r>
              <a:rPr lang="cs-CZ" b="1" dirty="0" err="1">
                <a:hlinkClick r:id="rId5"/>
              </a:rPr>
              <a:t>YouTube</a:t>
            </a:r>
            <a:r>
              <a:rPr lang="cs-CZ" b="1" dirty="0">
                <a:hlinkClick r:id="rId5"/>
              </a:rPr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1646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1520" y="946862"/>
            <a:ext cx="8640960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/>
              <a:t>Použité zdroje:</a:t>
            </a:r>
          </a:p>
          <a:p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1628800"/>
            <a:ext cx="849694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200" dirty="0"/>
              <a:t>RAUNER, Karel, Josef PETŘÍK, Jitka PROŠKOVÁ a Miroslav RANDA. NAKLADATELSTVÍ FRAUS. </a:t>
            </a:r>
            <a:r>
              <a:rPr lang="cs-CZ" sz="1200" i="1" dirty="0"/>
              <a:t>Fyzika 8</a:t>
            </a:r>
            <a:r>
              <a:rPr lang="cs-CZ" sz="1200" dirty="0"/>
              <a:t>: </a:t>
            </a:r>
            <a:r>
              <a:rPr lang="cs-CZ" sz="1200" i="1" dirty="0"/>
              <a:t>učebnice pro základní školy a víceletá gymnázia</a:t>
            </a:r>
            <a:r>
              <a:rPr lang="cs-CZ" sz="1200" dirty="0"/>
              <a:t>. 1. Plzeň: Fraus, 2006. ISBN 80-7238-525-9.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/>
              <a:t>MICROSOFT CORPORATION. </a:t>
            </a:r>
            <a:r>
              <a:rPr lang="cs-CZ" sz="1200" i="1" dirty="0"/>
              <a:t>Obrázky a jiný obsah</a:t>
            </a:r>
            <a:r>
              <a:rPr lang="cs-CZ" sz="1200" dirty="0"/>
              <a:t> [online]. 2012 [cit. 2012-09-01]. Dostupné z: </a:t>
            </a:r>
            <a:r>
              <a:rPr lang="cs-CZ" sz="1200" dirty="0">
                <a:hlinkClick r:id="rId2"/>
              </a:rPr>
              <a:t>http://office.</a:t>
            </a:r>
            <a:r>
              <a:rPr lang="cs-CZ" sz="1200" dirty="0" err="1">
                <a:hlinkClick r:id="rId2"/>
              </a:rPr>
              <a:t>microsoft.com</a:t>
            </a:r>
            <a:endParaRPr lang="cs-CZ" sz="1200" dirty="0"/>
          </a:p>
          <a:p>
            <a:pPr marL="228600" indent="-228600">
              <a:buFont typeface="+mj-lt"/>
              <a:buAutoNum type="arabicPeriod"/>
            </a:pPr>
            <a:r>
              <a:rPr lang="cs-CZ" sz="1200" dirty="0"/>
              <a:t>BRESSON, Thomas. </a:t>
            </a:r>
            <a:r>
              <a:rPr lang="cs-CZ" sz="1200" dirty="0" err="1"/>
              <a:t>Ice</a:t>
            </a:r>
            <a:r>
              <a:rPr lang="cs-CZ" sz="1200" dirty="0"/>
              <a:t>-in-</a:t>
            </a:r>
            <a:r>
              <a:rPr lang="cs-CZ" sz="1200" dirty="0" err="1"/>
              <a:t>nature</a:t>
            </a:r>
            <a:r>
              <a:rPr lang="cs-CZ" sz="1200" dirty="0"/>
              <a:t>-3.jpg.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</a:t>
            </a:r>
            <a:r>
              <a:rPr lang="cs-CZ" sz="1200" dirty="0" err="1"/>
              <a:t>Francisco</a:t>
            </a:r>
            <a:r>
              <a:rPr lang="cs-CZ" sz="1200" dirty="0"/>
              <a:t>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2011-01-05 [cit. 2013-02-09]. Dostupné z: </a:t>
            </a:r>
            <a:r>
              <a:rPr lang="cs-CZ" sz="1200" dirty="0">
                <a:hlinkClick r:id="rId3"/>
              </a:rPr>
              <a:t>http://commons.wikimedia.org/wiki/File:Ice-in-nature-3.jpg?uselang=cs</a:t>
            </a:r>
            <a:endParaRPr lang="cs-CZ" sz="1200" dirty="0"/>
          </a:p>
          <a:p>
            <a:pPr marL="228600" indent="-228600">
              <a:buFont typeface="+mj-lt"/>
              <a:buAutoNum type="arabicPeriod"/>
            </a:pPr>
            <a:r>
              <a:rPr lang="cs-CZ" sz="1200" dirty="0"/>
              <a:t>MARIUSZ. </a:t>
            </a:r>
            <a:r>
              <a:rPr lang="cs-CZ" sz="1200" dirty="0" err="1"/>
              <a:t>Szadź</a:t>
            </a:r>
            <a:r>
              <a:rPr lang="cs-CZ" sz="1200" dirty="0"/>
              <a:t> na </a:t>
            </a:r>
            <a:r>
              <a:rPr lang="cs-CZ" sz="1200" dirty="0" err="1"/>
              <a:t>siatce</a:t>
            </a:r>
            <a:r>
              <a:rPr lang="cs-CZ" sz="1200" dirty="0"/>
              <a:t> - 22 </a:t>
            </a:r>
            <a:r>
              <a:rPr lang="cs-CZ" sz="1200" dirty="0" err="1"/>
              <a:t>grudnia</a:t>
            </a:r>
            <a:r>
              <a:rPr lang="cs-CZ" sz="1200" dirty="0"/>
              <a:t> 2007.jpg.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</a:t>
            </a:r>
            <a:r>
              <a:rPr lang="cs-CZ" sz="1200" dirty="0" err="1"/>
              <a:t>Francisco</a:t>
            </a:r>
            <a:r>
              <a:rPr lang="cs-CZ" sz="1200" dirty="0"/>
              <a:t>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2007-12-25 [cit. 2013-02-09]. Dostupné z: http://commons.wikimedia.org/wiki/File:Szad%C5%BA_na_siatce_-_22_grudnia_2007.jpg?uselang=cs</a:t>
            </a:r>
          </a:p>
          <a:p>
            <a:pPr marL="228600" indent="-228600"/>
            <a:br>
              <a:rPr lang="cs-CZ" sz="1200" dirty="0"/>
            </a:b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230974"/>
            <a:ext cx="8640960" cy="5000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Sublimace a desublimace</a:t>
            </a:r>
          </a:p>
        </p:txBody>
      </p:sp>
    </p:spTree>
    <p:extLst>
      <p:ext uri="{BB962C8B-B14F-4D97-AF65-F5344CB8AC3E}">
        <p14:creationId xmlns:p14="http://schemas.microsoft.com/office/powerpoint/2010/main" val="42846382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8976</TotalTime>
  <Words>451</Words>
  <Application>Microsoft Office PowerPoint</Application>
  <PresentationFormat>Předvádění na obrazovce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Motiv sady Office</vt:lpstr>
      <vt:lpstr>Prezentace aplikace PowerPoint</vt:lpstr>
      <vt:lpstr>Sublimace a desublimace</vt:lpstr>
      <vt:lpstr>Sublimace a desublimace</vt:lpstr>
      <vt:lpstr>Sublimace a desublimace</vt:lpstr>
      <vt:lpstr>Sublimace a desublimace</vt:lpstr>
      <vt:lpstr>Sublimace a desublimace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František Roubal</cp:lastModifiedBy>
  <cp:revision>875</cp:revision>
  <dcterms:created xsi:type="dcterms:W3CDTF">2012-01-30T16:05:08Z</dcterms:created>
  <dcterms:modified xsi:type="dcterms:W3CDTF">2024-01-24T09:54:27Z</dcterms:modified>
</cp:coreProperties>
</file>